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notesSlides/notesSlide6.xml" ContentType="application/vnd.openxmlformats-officedocument.presentationml.notesSlide+xml"/>
  <Override PartName="/ppt/notesSlides/notesSlide7.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3"/>
  </p:notesMasterIdLst>
  <p:sldIdLst>
    <p:sldId id="256" r:id="rId2"/>
    <p:sldId id="257" r:id="rId3"/>
    <p:sldId id="258" r:id="rId4"/>
    <p:sldId id="259" r:id="rId5"/>
    <p:sldId id="260" r:id="rId6"/>
    <p:sldId id="261" r:id="rId7"/>
    <p:sldId id="262" r:id="rId8"/>
    <p:sldId id="263" r:id="rId9"/>
    <p:sldId id="264" r:id="rId10"/>
    <p:sldId id="265" r:id="rId11"/>
    <p:sldId id="266" r:id="rId1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64" autoAdjust="0"/>
    <p:restoredTop sz="94718" autoAdjust="0"/>
  </p:normalViewPr>
  <p:slideViewPr>
    <p:cSldViewPr>
      <p:cViewPr varScale="1">
        <p:scale>
          <a:sx n="65" d="100"/>
          <a:sy n="65" d="100"/>
        </p:scale>
        <p:origin x="-108" y="-492"/>
      </p:cViewPr>
      <p:guideLst>
        <p:guide orient="horz" pos="2160"/>
        <p:guide pos="2880"/>
      </p:guideLst>
    </p:cSldViewPr>
  </p:slideViewPr>
  <p:outlineViewPr>
    <p:cViewPr>
      <p:scale>
        <a:sx n="33" d="100"/>
        <a:sy n="33" d="100"/>
      </p:scale>
      <p:origin x="0" y="2484"/>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E1ADEA6-E140-4B56-BAEA-AB50CE6410CC}" type="datetimeFigureOut">
              <a:rPr lang="en-GB" smtClean="0"/>
              <a:t>03/02/2011</a:t>
            </a:fld>
            <a:endParaRPr lang="en-GB"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7162B5D-EF61-414C-9FF2-A0575EB21CDD}" type="slidenum">
              <a:rPr lang="en-GB" smtClean="0"/>
              <a:t>‹#›</a:t>
            </a:fld>
            <a:endParaRPr lang="en-GB" dirty="0"/>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Explain</a:t>
            </a:r>
            <a:r>
              <a:rPr lang="en-GB" baseline="0" dirty="0" smtClean="0"/>
              <a:t> to the children that avec means with </a:t>
            </a:r>
            <a:endParaRPr lang="en-GB" dirty="0"/>
          </a:p>
        </p:txBody>
      </p:sp>
      <p:sp>
        <p:nvSpPr>
          <p:cNvPr id="4" name="Slide Number Placeholder 3"/>
          <p:cNvSpPr>
            <a:spLocks noGrp="1"/>
          </p:cNvSpPr>
          <p:nvPr>
            <p:ph type="sldNum" sz="quarter" idx="10"/>
          </p:nvPr>
        </p:nvSpPr>
        <p:spPr/>
        <p:txBody>
          <a:bodyPr/>
          <a:lstStyle/>
          <a:p>
            <a:fld id="{97162B5D-EF61-414C-9FF2-A0575EB21CDD}" type="slidenum">
              <a:rPr lang="en-GB" smtClean="0"/>
              <a:t>1</a:t>
            </a:fld>
            <a:endParaRPr lang="en-GB"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97162B5D-EF61-414C-9FF2-A0575EB21CDD}" type="slidenum">
              <a:rPr lang="en-GB" smtClean="0"/>
              <a:t>2</a:t>
            </a:fld>
            <a:endParaRPr lang="en-GB"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97162B5D-EF61-414C-9FF2-A0575EB21CDD}" type="slidenum">
              <a:rPr lang="en-GB" smtClean="0"/>
              <a:t>4</a:t>
            </a:fld>
            <a:endParaRPr lang="en-GB"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Go through this slide</a:t>
            </a:r>
            <a:r>
              <a:rPr lang="en-GB" baseline="0" dirty="0" smtClean="0"/>
              <a:t> with the children and get them to repeat after you. </a:t>
            </a:r>
          </a:p>
          <a:p>
            <a:r>
              <a:rPr lang="en-GB" baseline="0" dirty="0" smtClean="0"/>
              <a:t>Pose the question does anyone recognise the word papa? From where? (song at the beginning of the lesson)</a:t>
            </a:r>
            <a:endParaRPr lang="en-GB" dirty="0"/>
          </a:p>
        </p:txBody>
      </p:sp>
      <p:sp>
        <p:nvSpPr>
          <p:cNvPr id="4" name="Slide Number Placeholder 3"/>
          <p:cNvSpPr>
            <a:spLocks noGrp="1"/>
          </p:cNvSpPr>
          <p:nvPr>
            <p:ph type="sldNum" sz="quarter" idx="10"/>
          </p:nvPr>
        </p:nvSpPr>
        <p:spPr/>
        <p:txBody>
          <a:bodyPr/>
          <a:lstStyle/>
          <a:p>
            <a:fld id="{97162B5D-EF61-414C-9FF2-A0575EB21CDD}" type="slidenum">
              <a:rPr lang="en-GB" smtClean="0"/>
              <a:t>5</a:t>
            </a:fld>
            <a:endParaRPr lang="en-GB"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Explain to</a:t>
            </a:r>
            <a:r>
              <a:rPr lang="en-GB" baseline="0" dirty="0" smtClean="0"/>
              <a:t> the children that this is difficult to understand but not to worry as they will pick it up over time and remind them that they have their vocabulary sheets to refer to.</a:t>
            </a:r>
            <a:endParaRPr lang="en-GB" dirty="0"/>
          </a:p>
        </p:txBody>
      </p:sp>
      <p:sp>
        <p:nvSpPr>
          <p:cNvPr id="4" name="Slide Number Placeholder 3"/>
          <p:cNvSpPr>
            <a:spLocks noGrp="1"/>
          </p:cNvSpPr>
          <p:nvPr>
            <p:ph type="sldNum" sz="quarter" idx="10"/>
          </p:nvPr>
        </p:nvSpPr>
        <p:spPr/>
        <p:txBody>
          <a:bodyPr/>
          <a:lstStyle/>
          <a:p>
            <a:fld id="{97162B5D-EF61-414C-9FF2-A0575EB21CDD}" type="slidenum">
              <a:rPr lang="en-GB" smtClean="0"/>
              <a:t>6</a:t>
            </a:fld>
            <a:endParaRPr lang="en-GB"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Split the class in to</a:t>
            </a:r>
            <a:r>
              <a:rPr lang="en-GB" baseline="0" dirty="0" smtClean="0"/>
              <a:t> two teams at this point – make the divide of the teams clear to avoid confusion for both you and the children!</a:t>
            </a:r>
            <a:endParaRPr lang="en-GB" dirty="0"/>
          </a:p>
        </p:txBody>
      </p:sp>
      <p:sp>
        <p:nvSpPr>
          <p:cNvPr id="4" name="Slide Number Placeholder 3"/>
          <p:cNvSpPr>
            <a:spLocks noGrp="1"/>
          </p:cNvSpPr>
          <p:nvPr>
            <p:ph type="sldNum" sz="quarter" idx="10"/>
          </p:nvPr>
        </p:nvSpPr>
        <p:spPr/>
        <p:txBody>
          <a:bodyPr/>
          <a:lstStyle/>
          <a:p>
            <a:fld id="{97162B5D-EF61-414C-9FF2-A0575EB21CDD}" type="slidenum">
              <a:rPr lang="en-GB" smtClean="0"/>
              <a:t>7</a:t>
            </a:fld>
            <a:endParaRPr lang="en-GB"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Explain to the children what they</a:t>
            </a:r>
            <a:r>
              <a:rPr lang="en-GB" baseline="0" dirty="0" smtClean="0"/>
              <a:t> have to do – so ONE member from the team shouts (when asked) either the question they are going to answer and then gives the answer in French! Or they shout the French statement that is written and translate to English. </a:t>
            </a:r>
          </a:p>
          <a:p>
            <a:r>
              <a:rPr lang="en-GB" baseline="0" dirty="0" smtClean="0"/>
              <a:t>Give an example – if ma mere was written there and I was on team A then I would shout ma mere and the my mum and would gain a point for my team! </a:t>
            </a:r>
          </a:p>
          <a:p>
            <a:r>
              <a:rPr lang="en-GB" baseline="0" dirty="0" smtClean="0"/>
              <a:t>Team with the most points earn either points for their team or a smiley face, incentives related to that particular class. </a:t>
            </a:r>
            <a:endParaRPr lang="en-GB" dirty="0"/>
          </a:p>
        </p:txBody>
      </p:sp>
      <p:sp>
        <p:nvSpPr>
          <p:cNvPr id="4" name="Slide Number Placeholder 3"/>
          <p:cNvSpPr>
            <a:spLocks noGrp="1"/>
          </p:cNvSpPr>
          <p:nvPr>
            <p:ph type="sldNum" sz="quarter" idx="10"/>
          </p:nvPr>
        </p:nvSpPr>
        <p:spPr/>
        <p:txBody>
          <a:bodyPr/>
          <a:lstStyle/>
          <a:p>
            <a:fld id="{97162B5D-EF61-414C-9FF2-A0575EB21CDD}" type="slidenum">
              <a:rPr lang="en-GB" smtClean="0"/>
              <a:t>8</a:t>
            </a:fld>
            <a:endParaRPr lang="en-GB"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17EE5026-24EC-4E55-A811-9BCF0B418741}" type="datetimeFigureOut">
              <a:rPr lang="en-GB" smtClean="0"/>
              <a:t>03/02/2011</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F02F811F-BEDA-421A-BD1E-3BF36A5D8B92}" type="slidenum">
              <a:rPr lang="en-GB" smtClean="0"/>
              <a:t>‹#›</a:t>
            </a:fld>
            <a:endParaRPr lang="en-GB"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17EE5026-24EC-4E55-A811-9BCF0B418741}" type="datetimeFigureOut">
              <a:rPr lang="en-GB" smtClean="0"/>
              <a:t>03/02/2011</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F02F811F-BEDA-421A-BD1E-3BF36A5D8B92}" type="slidenum">
              <a:rPr lang="en-GB" smtClean="0"/>
              <a:t>‹#›</a:t>
            </a:fld>
            <a:endParaRPr lang="en-GB"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17EE5026-24EC-4E55-A811-9BCF0B418741}" type="datetimeFigureOut">
              <a:rPr lang="en-GB" smtClean="0"/>
              <a:t>03/02/2011</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F02F811F-BEDA-421A-BD1E-3BF36A5D8B92}" type="slidenum">
              <a:rPr lang="en-GB" smtClean="0"/>
              <a:t>‹#›</a:t>
            </a:fld>
            <a:endParaRPr lang="en-GB"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17EE5026-24EC-4E55-A811-9BCF0B418741}" type="datetimeFigureOut">
              <a:rPr lang="en-GB" smtClean="0"/>
              <a:t>03/02/2011</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F02F811F-BEDA-421A-BD1E-3BF36A5D8B92}" type="slidenum">
              <a:rPr lang="en-GB" smtClean="0"/>
              <a:t>‹#›</a:t>
            </a:fld>
            <a:endParaRPr lang="en-GB"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7EE5026-24EC-4E55-A811-9BCF0B418741}" type="datetimeFigureOut">
              <a:rPr lang="en-GB" smtClean="0"/>
              <a:t>03/02/2011</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F02F811F-BEDA-421A-BD1E-3BF36A5D8B92}" type="slidenum">
              <a:rPr lang="en-GB" smtClean="0"/>
              <a:t>‹#›</a:t>
            </a:fld>
            <a:endParaRPr lang="en-GB"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17EE5026-24EC-4E55-A811-9BCF0B418741}" type="datetimeFigureOut">
              <a:rPr lang="en-GB" smtClean="0"/>
              <a:t>03/02/2011</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F02F811F-BEDA-421A-BD1E-3BF36A5D8B92}" type="slidenum">
              <a:rPr lang="en-GB" smtClean="0"/>
              <a:t>‹#›</a:t>
            </a:fld>
            <a:endParaRPr lang="en-GB"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17EE5026-24EC-4E55-A811-9BCF0B418741}" type="datetimeFigureOut">
              <a:rPr lang="en-GB" smtClean="0"/>
              <a:t>03/02/2011</a:t>
            </a:fld>
            <a:endParaRPr lang="en-GB" dirty="0"/>
          </a:p>
        </p:txBody>
      </p:sp>
      <p:sp>
        <p:nvSpPr>
          <p:cNvPr id="8" name="Footer Placeholder 7"/>
          <p:cNvSpPr>
            <a:spLocks noGrp="1"/>
          </p:cNvSpPr>
          <p:nvPr>
            <p:ph type="ftr" sz="quarter" idx="11"/>
          </p:nvPr>
        </p:nvSpPr>
        <p:spPr/>
        <p:txBody>
          <a:bodyPr/>
          <a:lstStyle/>
          <a:p>
            <a:endParaRPr lang="en-GB" dirty="0"/>
          </a:p>
        </p:txBody>
      </p:sp>
      <p:sp>
        <p:nvSpPr>
          <p:cNvPr id="9" name="Slide Number Placeholder 8"/>
          <p:cNvSpPr>
            <a:spLocks noGrp="1"/>
          </p:cNvSpPr>
          <p:nvPr>
            <p:ph type="sldNum" sz="quarter" idx="12"/>
          </p:nvPr>
        </p:nvSpPr>
        <p:spPr/>
        <p:txBody>
          <a:bodyPr/>
          <a:lstStyle/>
          <a:p>
            <a:fld id="{F02F811F-BEDA-421A-BD1E-3BF36A5D8B92}" type="slidenum">
              <a:rPr lang="en-GB" smtClean="0"/>
              <a:t>‹#›</a:t>
            </a:fld>
            <a:endParaRPr lang="en-GB"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17EE5026-24EC-4E55-A811-9BCF0B418741}" type="datetimeFigureOut">
              <a:rPr lang="en-GB" smtClean="0"/>
              <a:t>03/02/2011</a:t>
            </a:fld>
            <a:endParaRPr lang="en-GB" dirty="0"/>
          </a:p>
        </p:txBody>
      </p:sp>
      <p:sp>
        <p:nvSpPr>
          <p:cNvPr id="4" name="Footer Placeholder 3"/>
          <p:cNvSpPr>
            <a:spLocks noGrp="1"/>
          </p:cNvSpPr>
          <p:nvPr>
            <p:ph type="ftr" sz="quarter" idx="11"/>
          </p:nvPr>
        </p:nvSpPr>
        <p:spPr/>
        <p:txBody>
          <a:bodyPr/>
          <a:lstStyle/>
          <a:p>
            <a:endParaRPr lang="en-GB" dirty="0"/>
          </a:p>
        </p:txBody>
      </p:sp>
      <p:sp>
        <p:nvSpPr>
          <p:cNvPr id="5" name="Slide Number Placeholder 4"/>
          <p:cNvSpPr>
            <a:spLocks noGrp="1"/>
          </p:cNvSpPr>
          <p:nvPr>
            <p:ph type="sldNum" sz="quarter" idx="12"/>
          </p:nvPr>
        </p:nvSpPr>
        <p:spPr/>
        <p:txBody>
          <a:bodyPr/>
          <a:lstStyle/>
          <a:p>
            <a:fld id="{F02F811F-BEDA-421A-BD1E-3BF36A5D8B92}" type="slidenum">
              <a:rPr lang="en-GB" smtClean="0"/>
              <a:t>‹#›</a:t>
            </a:fld>
            <a:endParaRPr lang="en-GB"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7EE5026-24EC-4E55-A811-9BCF0B418741}" type="datetimeFigureOut">
              <a:rPr lang="en-GB" smtClean="0"/>
              <a:t>03/02/2011</a:t>
            </a:fld>
            <a:endParaRPr lang="en-GB" dirty="0"/>
          </a:p>
        </p:txBody>
      </p:sp>
      <p:sp>
        <p:nvSpPr>
          <p:cNvPr id="3" name="Footer Placeholder 2"/>
          <p:cNvSpPr>
            <a:spLocks noGrp="1"/>
          </p:cNvSpPr>
          <p:nvPr>
            <p:ph type="ftr" sz="quarter" idx="11"/>
          </p:nvPr>
        </p:nvSpPr>
        <p:spPr/>
        <p:txBody>
          <a:bodyPr/>
          <a:lstStyle/>
          <a:p>
            <a:endParaRPr lang="en-GB" dirty="0"/>
          </a:p>
        </p:txBody>
      </p:sp>
      <p:sp>
        <p:nvSpPr>
          <p:cNvPr id="4" name="Slide Number Placeholder 3"/>
          <p:cNvSpPr>
            <a:spLocks noGrp="1"/>
          </p:cNvSpPr>
          <p:nvPr>
            <p:ph type="sldNum" sz="quarter" idx="12"/>
          </p:nvPr>
        </p:nvSpPr>
        <p:spPr/>
        <p:txBody>
          <a:bodyPr/>
          <a:lstStyle/>
          <a:p>
            <a:fld id="{F02F811F-BEDA-421A-BD1E-3BF36A5D8B92}" type="slidenum">
              <a:rPr lang="en-GB" smtClean="0"/>
              <a:t>‹#›</a:t>
            </a:fld>
            <a:endParaRPr lang="en-GB"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7EE5026-24EC-4E55-A811-9BCF0B418741}" type="datetimeFigureOut">
              <a:rPr lang="en-GB" smtClean="0"/>
              <a:t>03/02/2011</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F02F811F-BEDA-421A-BD1E-3BF36A5D8B92}" type="slidenum">
              <a:rPr lang="en-GB" smtClean="0"/>
              <a:t>‹#›</a:t>
            </a:fld>
            <a:endParaRPr lang="en-GB"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7EE5026-24EC-4E55-A811-9BCF0B418741}" type="datetimeFigureOut">
              <a:rPr lang="en-GB" smtClean="0"/>
              <a:t>03/02/2011</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F02F811F-BEDA-421A-BD1E-3BF36A5D8B92}" type="slidenum">
              <a:rPr lang="en-GB" smtClean="0"/>
              <a:t>‹#›</a:t>
            </a:fld>
            <a:endParaRPr lang="en-GB"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7EE5026-24EC-4E55-A811-9BCF0B418741}" type="datetimeFigureOut">
              <a:rPr lang="en-GB" smtClean="0"/>
              <a:t>03/02/2011</a:t>
            </a:fld>
            <a:endParaRPr lang="en-GB"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02F811F-BEDA-421A-BD1E-3BF36A5D8B92}" type="slidenum">
              <a:rPr lang="en-GB" smtClean="0"/>
              <a:t>‹#›</a:t>
            </a:fld>
            <a:endParaRPr lang="en-GB" dirty="0"/>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hyperlink" Target="http://www.songsforteaching.com/french/z/laphotodemafamille.php" TargetMode="Externa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GB" dirty="0" smtClean="0"/>
              <a:t/>
            </a:r>
            <a:br>
              <a:rPr lang="en-GB" dirty="0" smtClean="0"/>
            </a:br>
            <a:r>
              <a:rPr lang="en-GB" dirty="0" smtClean="0"/>
              <a:t>ma famille</a:t>
            </a:r>
            <a:br>
              <a:rPr lang="en-GB" dirty="0" smtClean="0"/>
            </a:br>
            <a:r>
              <a:rPr lang="en-GB" dirty="0" smtClean="0"/>
              <a:t>avec</a:t>
            </a:r>
            <a:r>
              <a:rPr lang="en-GB" dirty="0"/>
              <a:t/>
            </a:r>
            <a:br>
              <a:rPr lang="en-GB" dirty="0"/>
            </a:br>
            <a:r>
              <a:rPr lang="en-GB" dirty="0" smtClean="0"/>
              <a:t> Belle et la Bête </a:t>
            </a:r>
            <a:br>
              <a:rPr lang="en-GB" dirty="0" smtClean="0"/>
            </a:br>
            <a:endParaRPr lang="en-GB" dirty="0"/>
          </a:p>
        </p:txBody>
      </p:sp>
      <p:sp>
        <p:nvSpPr>
          <p:cNvPr id="3" name="Subtitle 2"/>
          <p:cNvSpPr>
            <a:spLocks noGrp="1"/>
          </p:cNvSpPr>
          <p:nvPr>
            <p:ph type="subTitle" idx="1"/>
          </p:nvPr>
        </p:nvSpPr>
        <p:spPr>
          <a:xfrm>
            <a:off x="1259632" y="4653136"/>
            <a:ext cx="6400800" cy="1752600"/>
          </a:xfrm>
        </p:spPr>
        <p:txBody>
          <a:bodyPr/>
          <a:lstStyle/>
          <a:p>
            <a:endParaRPr lang="en-GB" dirty="0" smtClean="0"/>
          </a:p>
          <a:p>
            <a:endParaRPr lang="en-GB" dirty="0"/>
          </a:p>
        </p:txBody>
      </p:sp>
      <p:sp>
        <p:nvSpPr>
          <p:cNvPr id="13314" name="AutoShape 2" descr="data:image/jpg;base64,/9j/4AAQSkZJRgABAQAAAQABAAD/2wBDAAkGBwgHBgkIBwgKCgkLDRYPDQwMDRsUFRAWIB0iIiAdHx8kKDQsJCYxJx8fLT0tMTU3Ojo6Iys/RD84QzQ5Ojf/2wBDAQoKCg0MDRoPDxo3JR8lNzc3Nzc3Nzc3Nzc3Nzc3Nzc3Nzc3Nzc3Nzc3Nzc3Nzc3Nzc3Nzc3Nzc3Nzc3Nzc3Nzf/wAARCADAAMIDASIAAhEBAxEB/8QAHAAAAgIDAQEAAAAAAAAAAAAABAUDBgACBwEI/8QAQBAAAgEDAgMFBAcFBwUBAAAAAQIDAAQRBSESMUEGEyJRYRQycbEjQmKBkaHBJDNSctEHFSU0Q7LwNXOC4fFT/8QAGgEAAgMBAQAAAAAAAAAAAAAAAwQBAgUABv/EAC4RAAICAQQABQMDBAMAAAAAAAECAAMRBBIhMQUTIjJBUXGBIzNhFEKhsRVSkf/aAAwDAQACEQMRAD8A5zrgD6necR/1n3H8xpYY3HLdaZ6uM6peFuffP/uNDxrncb1QEgZj23ccQQrluZ+PWtlVhuQCPMUX3KSDOMEV4Yip6N86sHzO8oiQpknwkH40RBaPdyd2sXHwjLHYBR5knYD1NaMoIJePJ9f6/hTK6tbl5/7rs4pXSFgAgUnvn6yN6eWdgMct6hh8yc44gQ03T0OZNQUHli3haUD/AMiVH4E0cnZ2e5tpbvSbyK9SBeOaHgMcsS/xFDnK/aUnHWtodMeWeVUeMw2qcV3dZ+ijOd8Ec98DbJY5AztTn+zwhO2FpJEZEtoRI87yjH0QQ8WRuAPTJoZJA7nEKBkSpFJ+fCpyOeRXipPxNmP63Q0Z3kbyyNE4CF2KqduEZ2FejJOxDfCuG7EOFBHcCQToT4G58jjFWixs3n0lJbkJdGWVoxAlrg4Cg4WSMZDb4GQRnmOZpQY5BnKkcPMFeXxrzvXjVlFxIitzCsQDtjfB3++pBb6SrVhhwY91LstHLHFBYS20SW/habiJLkZyzsTheR2AOPzoS47G3FvFLJJKkiwp3kjkMAoywGSAdzwn9cUmZ4FOzZ3/ABomK+dbZLZoTJaiQO6HI4sDAGc8huQOhNSxOMyoTb8wdEVThE4QRnliscqq8TEYq89pdE7O6LY2N08epTC9GVjhuFyo4Qeq788UBqnZzSz2YGvaPLcdyJBHJBd4ZlJIGxHXJFI166lgCQcE4H3hN4PEp7OW/dpt5k7Vr3eRxSEMfPkB91E8Msh8KkZ6sPlXotlBBfidvtdKfJAkbSTBSjOx4QR6kVKkKxrspyeZNEgKvNhXk7LFC0hI2GaGSScS20KN0GcqoHE3DnlvivOBgwz4h69KUzO8jGRmOT0pppMvfRMkhyyD8qK9BVcwFeoV22xdej6d9sbVCeQqa+/zMoPPNRYptB6RELPeYQqEqPCOVZRUS/RJ/KKyohsSbW3/AMVvQOk7/wC40BFKVcDOxNE63katff8Aff8A3GgGIxkDBonG3EEHO7OY5GF5DOa2xwjfG/So2bu4Vc9FqDR1S/1m0iu+JoZJQGVTuw6j7wPzpRK8x6y7Zj6ywWli7af3slsY45CR7RNMkSOMjABYgkDxZwDk8IJwDTCw7M6nr137PYFRZO2OKC8EkUSfawx3wOXU8ttqRaTqNhqepNcdo7u4h48CNbW2DhVxsijI4QBsKtd92xhttPOldlbFrGxP+YmuADNcgjBB8gRt8OWKC4YHAlFbfyJvrGr6BbTRaPZ2wm0a1k/aSkXiuJQMGRXDD3RyyCD686WdpopNFmn0bTAospkSR5+PMt0jAMvEcAKv2R15k0o09Te6hb6dZqZLiZxGqr59SfQc8+QNXXWXsuF9cSFr6JeHTdLQJxLI0S4aVh1AIOB1OKqQUIzLHap4Mo4srp42lNnIyheMsEBAXOOL4dM8qsGh6fPprWs9rBx65egiwh4cdwhGDO+emM8IO3U7Uw0ssmnz3s1m0z3MogKO5ee/kGCIiQAscQOCwHljblRSWUxl1GHULhu/7p7nXb2P3ljAz7NF+QONuS+eeZyeJzWE8St6pcLLF/cukd7dWccneTTBWY3k5+ufs590Hnz54wlaARyMns5VlOCpQ5UjmDmrEdU/ahcRaayRWz5s4Z2At7c9GZf9R/Mk7n02pYzs8kk0r+1yMWeQmVTljk5OD5nP5VKHjqErz8wEK+AY4yAeuwFbNHKEbPCmAeYOaOjusuveQMyIgUJHIEIYkcbA45kAqPIY8qikkYwcLQpGEhwVTcE7knPlyAB8qsxODLg5HUunbaS1i0vs0bu1e5QQMe6jlMZ9xBzAP4V5q8UGq9iLefQQbfTrSTinsz7xbbxFuuM5+Bz0ob+0edLXSOzzyE/5ZsL1J4U2ozsDMH7D6zc3KcNq6y+9yIEZz8x+NeZ2mvSV3D4b/Zg8jOIFo+kaZH2YGu3zwtbs/DL38TsV34cLwkb5x4t/hSKS10Q3oRdcgWyMZfvnjPErZxwcPMncb43zVx0n262/szjawtluJ2nBWN4DKuC4yeHr1Ncy7UPfzasJdTs0s55VXCJH3YbGwYJ0B/PnT+g8y+2wFscn/H8SlljIMiXG77LaZYWtpdaj2giigvRxQt7O5DjAP3bEUFa9lYdQ7LT6pNqqW1vAWEoMDPw8JGcYO/MUX/aDFMnYzspMqngSJctjYExggE/j+FNNCu5NP/s21q7hjhkaNiwjkQMnJQcjrQfPuWhbA+SWx8fXEkuSCJzPW9P06ySB9M1VNQR8iTEZjaNgeRBPIjr6GotFH7Q46cNe65q0us3S3E8FpDIqBD7PGIwwGcHhHI/+q20IZuH/AJa9IA4p9fcUpx5oxAr4ftsv81Q7A7c6I1H/ADko+1QyjNGr6Ag7PeY3hA7pNvqisqWFfoU/lFZUYjEE1eQPqV1IB78zEfiaXtnNF32TPLk/WzQbGi44isb3wxYA+eM0shd45EeNijIeJGHNSNwfxFNdSH+HJ8BScj8qFVypjGp94hwktbmYTSccDlssI4w6EnyGQR+Jppcy20UHjluBx7ApBv8Amwx+dV+MHiTPmKba9tFEB5/pUWKdyjMmkkVsZo2s+zW01rpNuLVJVKyzluOeVeqltuEeYUDNbaXqN6irp3tlyLFySIFmYJk89hShScHeiLBc3kPnxiiFFwYGs+sGPrvUbmxtoI0urgCFs20aykLER1UcgfWldtrWrQ3ct1Bql1DdTqVll788TjyJPSttfP08a9ODNLFydhgepPKh1VrjqF1DerH0lisrlLpC9zKjzqffeTvG+PU1Je3ttZ257pXmuJUKK7JwJHnYkZ8THGcbAfGlenSJaF5Z5GQsuVXHMee9CXWo+0ThlhDD3RliCfhiqEKH/iXNx8vHzN4kneQd0WaUnmDvzp6kjiBReFeI7OUIY464A60LpHdzQlogygNhlxg/jTKOQrhY04QvLHSg6jVIfTiFpqfGcyw9otZ7M9oVsP7wi1iOOzQqqxRJl1IHPxZ6dKU9qO21tNoo0Hs3ZSWenEBZHkI43XOSMAnGTzOd6HEr8WTk9aG1HTYr1RJEAsw3OOorP0um02VV8nacgE8SbaXUErI9EubqW2yt9doyNgd3MQFxyAwaU6jdXNzqEtxdzyTzZ4e9lbiYgbDf0FM7KWG2WSOFWADE4Y59KA1KOMFJYEABPCxBJy3nv51u1aQKzPtGIpZcpRQO57ca5q11ataXN/cTW7AAxSPxLtywDyNWde1F3pWhy2HsFnPZS/vVk4iZCcc9/QbCqRvvuOdPdcBXTgc9V+VLanS0ttQrxnP5haSSjEwLXNUt9RaFbTTLbT4Y13jgJPG3ViTk+QxnzrzQN7iT+Wlh6/dTTs6MzTeiUR0CVkCCo5tECvsm9n64aoIx4hU98CL+4PTiNQRklxRqxwIOz3mPoV+iT+UVlew47lPEfdFZQsGNYim/UC5mGCCJCMGhSp8W3Wj9bYnVL3IBzO+w/mNA7Y5GjAxSOtVGNLj/APGkq9N+lPdXGNJj2z7tIc+IbY2oVB9MY1Xv/Ekg/ep/N/Sm/aEfRQ/E/KlFv+/j/n/pTrtKPo7fi/iPL4VNh9azqh+k0RdDROng+3W+31xQoAy2x3ozTB/iFvvnxiinqAr9whPaHAu0JP1KBt4hJJCjSAF3AwR0JFMNfwl8nEobEYyCai0i3S4v4Y4kYktklsfp5Cly+2rd/EPYu68iN4LYXl13XdGYdN8Y9PuqWbs+X4maEktsDkHh+Ao6z4dNvZIbiGRiByBA+GT+lFJqkvHIlz9GvAe7EAwVbI2Ppz3rAOot3egzU8isr6hmV+z0t7TjVwGy4yW2xt1FMOK3UrHHgcPvN0NTW96bi5eK698ovCcYB2qRoUDeJQQeQxihWWsThoaqpVHokT26MA3TzFRcDwyBGIYdCKNggHFwxk8Lcs9DTHRNDbVpEmnzHaQ8Rd/4x5CupVrH2rJtYIu4xTfdlkvNI9thnEN4/G/ds2BIoxjboeuarljA0/0Ktwo4Ac9APT1q9a5cxhbidMrCiEIBt4QOdU+2MbxiaE8J+uo6evwreo1NrJZ5XIXAmRZRWGXfxmBavo/sKLLC5dC2DkAEfhR2vjOnKDt4hUupzh9KcDfxAZPxrTtGMaauf4lqRabNjGXFYRXxKv8AVx6047ND6af+QfOk5G33087Mjxzn7Ipi/isxXTfuiK7/APzt1v8AXNQqN6lv/wDN3GP/ANDUQODV06EG/vMe2+fZ4tx7g+VZW1uD7PFuPcHT0rKFuH1jeIp1ffVLzcfvn/3GhM7UVquP7yvDj/Wf/caF6UQdRMdywa0MaUn/AIj8qr55j4VYdcH+FIMdV+VV4e8OmwoNHtMY1fv/ABN7c/Txfz/0p52mB7q3/mPypJa/v4h9sfMVZNftJLhIQhUYY54j6bVNhw65lqQTS+JWB7x8VF6USdSt9sgvzFZa2PeXTRTgoi++wGdvSrRoujzXCCPTLdDJzZ3OMDzJP31W/ULWvPZlKKGZgegIj7Sg+3gYz4B+tR9nNRj0vU4bmaEvGAQwHPHmPwp9rWjSpcMt/bGOV04YpGBIzjkCNvvqpW6GSWOMFss3Dz6k1FTpdVs/9lrgyW7hLtYarbNNLeXeRA78QZwOIZPI451ntEt5rKtaWwMcqNLHHvx8Izv+XKoPZICEintxLbqQCo2JA54PSj7BTZTLLps8kcURzFNKAZMb7Bd/PrWMwpBZvxNL9UkAfeBXQS8lE0SlSPBg7EEUfbI8kAL7gZH/AA1iQiTgSIeLiILDcnNWXs3oJ1At7S7RW8OwWMeI/D+tASp7jtrHUO1q1epzE+mWdxcOkMULvKx8Krzx+lWTUp5Y7NLCDh7sDhlMfu7fVHoOp6mmUbIxey0m3W2thtLIN3mI5+Lnj/m1A6ybXSNNkurt0VYhgDzPkPWh23+R+hVyx7x/qB3Cwh34A6lC7a3IgsBaggSzbEfZHP8AT86ptjdyW7gqduoNEavqEuqXsl1Ltx+6v8I8qXPhee1en0GnOmpAPfzMrV2i58jqOr/6W1WS3OYy441/gPL9aN7Sf9PXYnxrypFp9y0MmSCVIwwPIinOuTCbTFZGxmQYo1tXKug4nU2+llY8kStbknpvT7swMm4PoKRAeuTxeVP+zC/v/u/Wh6jisyNLzaInvxi7uPLvDUOQSfxqe+H7Xc/9w/OoB7zfAfpRE6EE/uMsdsv7PF/IPlWVLbIfZov5B8qykzHQIg1YH+8rv/vP/uoQjHLzovVSTf3ed/pn/wBxoXfO4+tTnxEf7pYtdH+FJ8U+VVzHiHwqza9/0pPivyqtn9KFpxlDGNX7/wATa1H7RD/3B86tV9c8He+LdMKBnqRmqzaDNxD/ANwfOrpKmnxwXct9kzCFvZ48bO52H4Zz91La/AAENpAQGMUW0TSr4wAi5JYE5P3V0/sxYoNI/ZQGkmG03AGCZG3hPPG3Ouc6feWn0MF5HNEjsBLIPqrnBIrpvZpo7S3VYJXeEjMbucZHT+v31ks7b/VHcDaQIu7cRXr9lJLdYuOe2ALzBcHA5sANhn5Vx/TYp5bqL2crxqeMOTsoHU+grtvaqS8tNLvtQ72OSMQMgj4MkkjA35Hc8q5ZpdvEZbbT0G8zg3DjqAMlR6AA/fWv4fxW7t0JnakZZVHZlu0a0lvYok7hnkkUcXAMB/tYO4qC20p5JWDg5ycqNsVc9EdLSJnTAkYBQT0Few26NLJPA4DlzxIw5/Cs6zw6xqfNTs/H8Rxdcqvsb4kHY/Q4kklu51B4PCgbz6n8KJgjM0bQQySo/eFpynhC55KPux8B8aKlvBZWTW8ZBkYFVP2mz/z7q30+BIbRjM3Cq5aRmPPzJNV1l76TTLQnvaCXF9jWt0JvdT2umWrTysI4oUyxxgAfr8K492u1y47QX3H4kt0z3MWfdHmfU027W9oZNcuu6t2IsIGxGP8A9D/Ef0qtzFUUAbMdhWp4L4MtK+daPUf8RPU6sltqxb7PgYqGSPDAcOc00Cg89vStLhAEJH41vvSMZEUDxY3EuADTK0JvLKW3YAOo4l+IpXKzHYjaptNuBFcoTnGd/Wl62AJB+ZZhkZg3xwPF5VYOy/K4IOdlpPKgWd1C/XPP4mnfZn93cEjB2pHWcVNGtJ+6Ikvw3tVwQNu8O/41AAoY5by5VLqABurgk794fmaiTIduEcXKioPSIJ/cZa7WPNrCd/cX5VlT2wPs0XL3B09Kys8tzNAAyr6rE3t91xED6Z+X8xoZY8tjP1qYX6/tlw3Bzmf5moiPQ+951qBPTEAOY619P8MA+0vyqtlDtt0q0a6udPH8wpFwDzx4f0pbQjNR+8Y1g9f4kVoh9qt8j/UHzFWTWE8ULfw8ZPw4cfrSe0jBu4MnOJP1p/qzLHJDx44ZAyHPTPL5ULVj9ZR/BhdPxU0Agf2qKOO2hZ5EG+2wPqa6Z2OYSaYIJ1CzRZDL5D/hqk6DpGoXEiJDF3cTjiErqeEjz251YLNL7StbjtX7p/CD3kROGGcYINeesfnj4j+AV7gnbXTtVutZFtpUU80TooCjPdRnqx9eVE6X2EjsYhePqDS3kKH6NY/Dk7Yyd/vq8C3MJPCCvGc55mo1ljt7iaS9KqODhGTjYbkmr3620UitTgdGLLWu/ce4q7P3FtxCC/UAv+6c9fsnyqx+x20b5dV7puT9AfWqrDLFeM89mubcE8HXIB5/finHGF714r6OC3Xw8LyDhJ5kb8h0rQ8L1b2VlbDgrF9ZSocMo7nl5FELiOCNAHiuGJP2cEj8sVWv7RtUkt7GPSbZislyOKTB3CDofifyFWCwtZIp4riS7juYmkKhkIYHw8gR5HNc97bXBl7VXQO4jREU+mM/rV66V1Hiq7ugMwTsa9OcRLEAsYBwKBuG4rgDyBNTXswSEsDuDQqEvICQcnnXrG/6iZign1GExoM8XU9a8uVcjz+6i4IQRtUrwDg5UQrxiU34Mq9wrg71Av7wDrmmt/GAT6UNawKziSTYLuKzrKTv4jW7Im13vPkHGeEn44GacdmB9Fc753FJ2UuwOCTx+VPeziERT5HNh8qT14xUY3oxiwSvXo/ap/Dk96d/vNaKHDnpRN5Hm4nOcfSN8zWvdKC+c86NWvpEE49RlptVHs0W31B8qyt7VP2aLxfUHyrKyT3NIGV+9U+1T+P/AFm+t6moWUjmcjiqW7HFcznB/fH51rwZbGSBxelbX9sQA5jnXF/w8D7QpKo3xjPhz+VPtYUtZLgc2WkwidWJH8H6Un4f+0fvGNUMuJJZpm7gOPr/AK08v2tkvbB72Ey2yzZkQcyv/PlSmwRvaYCR9emWuoXSPGxBJoWqwdQo+8JSMUtOhiKKK+XCKFj2CoBsOnwFFJZWi30l7OoEjPmI97vGMY5detc/0DV7v2uGzuZA8BYorMN18sGuhXUCLbWssQVWD+L12868pqdHZpmYEx0OHUYh4knnThiAdf4ipArS4it7S1nuLwoxWMli3IKBUyXMjoFRGA6k4AoDVbe3v42s5+J4CMy4JAA9cUgtxdlDHI+ZQo2cCUDsXPFqlpNpssTSFCSqDOy78JwPjj7qgv7CaxmQXES5Gwzjl8BvTRr+HSme00qzhtMEqJGXikcepP8A7pdKzyze0XUglmIGXIG4FarOpsLIMKfiFqrbaAcSa0vLmxw9rKVBwzp9VvUjzoPtdpd5NAnaSKGRYLllSUSAABsYBHocEZpvoFjPqmqwQ28AlRHDTGT3FUHGT/TrUv8Aajr/ALTcJoEOCtu4lnKnbOCFX0wCTjptWz4NU3meZjnr8RHxJk9s59HZ3V3J9DEHkH+mDu3wHWp7SJieLGPjW6O0GJkJWRGDKw5gjlTrU3illt72JVVLyLvCF6ONmGPjXpt/l3BW5DdfcTFPqrJHxNtMtjNMFwCOtP8AWNBS006Ob3WkUkDyqPsPY297NLNNOw7hhxxAc1I2OfjTLttZ6mdLa6tpI5baFDlBkSKvn5H/AJtWXrr7/wCsVK2wPmdVWDWWInKrxS8rAb715HESHcYCquAfXl+te5DsVHX3vSjBGiwNgHDMo/LP9K1iBtLGSDyBBFQ8WS23enl91ONDGIJSD9Yc/hS9YxkDhP7w70z0deGCTA+sPlWRrm/RImppExYIhukJlkwPrn5moZWdWkAU8xijnRjNIdvfNRXsRJfizjbbnTCH0gRd19Rlkts+zRb/AFB8qytrdsW8QxyQdfSsrLO7MfAiK6jPtE3h5yt8zWohbizj63lRLjjkL595y2amCjPP61aTP6cQFdYMLvRm3UY2yKDEQ326Yo69PDbA/Ch1IJ+6kNIxFZ+8ctUFplvEBLGQORzRWqJsn31FbeKaMDz5edWiHszLqASW5l9ngGSdssw9B0+J/Ogam5K7VZj1LKAEIlMgZEu4y5YKJBkruRvjIrq9oy3NgUZsZcYLeVLJeztibV7eABC598Didj0yT/8AKL0qyube3CXbROkYwJRnxDyx5+tef8Q1qalspxLooVYwhjhXI7ySQKOfFwrn7qq/bDtPd6HEsVnpneRsfpLhlKxg9Acbn78VbHt2ijjljJMoIIDHoegFaT+zpZMbwB4LhQJI3APEx2I39aW0wAsG5cj6SlhLDgzhcuo3eq3Lm/mZ7lyTGwOAreQ8hT/s3D/ednwy+N7eTgfiJ3B3BP4N+FQap2XWx1iU2r/snHmIsfEu/u7c8GpOyNx7N2juLY7JcRNt9pcMP1r1eqFVujLV4yvMTo82q4F+jxLddX+q6Hpctno1nBbu7Fu8yWbyyM7Egbb9fOuZSd9FKzTFmcsS7MSWJPMkmu03aC6skkPCWA/+/wBapXaLR0uGE0bLG6urM2Oa53H4b/dSHhfjRrbZYOPrD6jQrYu5e4rg7O3txYW9x3sCd+rERyPhgQdgQfOhLtXgsba3TMrwu7Erywdwa6Vp1jbx2UHt1yWRyHkjESgAYIwxPMEkfhQepdmreW0kks5u7OcvGj5B8gDTL+JXb1dmBAgq9NVtKdGVPsTqht+0CoJVijuEKszKCMDxdfPhI++uha3dl9E1kQyh41tn4Y+DHAeEcj1GDVG7N6fawdqLV+8aJkYmNe7L4Yc1PXBGfvGK6Nq3d3enzWU0jQRzhoY5ChOSw/rTt2orvZbFMS8lqiUInDdJt3mkCZyzH8atq6IVsUdzw8beE/Ch+xPZ2aW9NxfF47SFyhdBnJBx+HPeuomzhljh7xInSMYi4h7oPUjz5UHX+JMMV0c/WdRThtzzkE9s0EoVz9c/pU2nDET/AM1Eay/HfyhmDMkjKWHI4PMVFZjETY5ZNdc7GkZ7mnSuGzFzIvG5x9avJYsuxxzIr0uONh9upiQxOKdDEAQRQEmGxnEajfYCsrUcIA2H5VlIFoxtg3d+EDh6+fpWYVWwOfFUyjwKRyz+laMgMik/xU2zEiQqgQi8XigX4io7Ozmu7gQ26cbt+Q86nn3QLjIzV60DSorSwYZAun/et/D6fCsi7XDS05HZPEM65ME0js/b6WBLIq3NxjdmIwo9P601M8bOOIMSx2Dvkfl0xvXktuvOSQyb4CrsCamis/2WQ4zLJGy8XlkYx8K8zbqXvfc5yZYBVETLqF5ezSewxOYx1AAJHTc/IUdDfyLCUuYTJIgwIuHhfPkRy5ZII54rOzndrYnvIx3iHDZG4I2/58aKubZby5jncMrR7DhO56jJp7TaJr22hePrB23KhwYrnv8AWLq5SXTIJPZgvDnhBKn4H/nKk9/NrKyhru3nkiG794hYAHbntir7ayKkJjhQSuBsucUBJpCnXYdXk1C4EwQKbbiwi8+Lbyxt67eVeio0NKLgcxFtSwPAlT1N7a4sLNIXRJEbhJYlRv8A1PlVL0IiTtdASeEI0hO/krV03VtOk1a/leKyjjjReK3kRiGmcc1YeXPn5ZzVcuP7O9StxeXFo1mJZrYxRwrI3hZsAniI54z+NEWhkV0H9wnPeG2n6GMde1P+4dGN1LgkuBEmdmP9MZqFr2x1DRf71guI1gABYNzRv4T6/OuVajPqEaDTNQklxZyMghds922wbFa6VH7VqFvZytKtvNKgkWMnzxnHU461mf8AEKiZJ5EINexfgcTuVhMrh7u8TitXQABxlAoGxxy55ry0vdGkvo20yWISyHEiRE4xjmRypabldJsu7hEklmBwd278TY5def3/APxZpVxaK91PZ+ElC6qxC8HwpQEHqOivPJhgW2TW5pkC981wF39dv61p3F/E0dxqt7ILWAl0iLA8IA2z91V+CYzTSyXaFopySGYb70706O2l0yeC6kkZGjKswbBAPrv6VYl6eG6M5lDjKwDR+0MdtoEB45JZJJjE6hceI5YAk8+fOrbqHaaG0tEJEbSEAhVbrjbaudNpBs4Lu2tb2C5Eiq8cUcih1kVhjYnGQCeXnW00s72VqdTUw3ZlZGV9mYDBDY6c8fcKfXS1s4es8GIC3PpsE1lujNOZGGC7sxHx3ouwP0PxP6UIkagggnn1o20A7s+RP6U5qMBMCM1CK2944B97oKnUbmtu5GCeua2KjiO9Mb+JQIcwgcOOv41lYDtzP41lI7jGNs0uSeKTJJJck7UG3FxLuffzR8gBZ89WNRiMZFN7sAyNka6dA1xe268HEA4ZvgKt7yRZMkcgLvzXPKh9At47e0BIAmk4ZDxeXQVPd2yniYoiA5Jwcsa8drrhbZj4EMvJ5ktvMnvIQxXYYOdzzotLphJs4ZDyFIoXEZEbPwo3iR84IrJtRitj47uF88ipGfvGaWWok+kSWSS6ZDcw319JcFiyniQnkxY4z/SrZBGi26KFGCKp1lq1veXohSV2eWMquRgZByP1q22Molt0+Fez8PA/phxzMjVhhZkyMvBaFnijyRzavbK7N25maIBSNmI3P/qtzEixkMPCWyc1VdP1C9sdak0q5QSRs8jQy5wQN2wc8xinSyJgH5ggjOMy6N4Rk4Hnjmapv9pWq39l2duH0xWIBCSzKf3Snr8elWTu7mWPwqcEc22H5ZpZ2jt407O31rcEsJoirnlnNSQADmUVC3A7nzmzFmLFiSTneulf2O6bAZbzVLiPLQDu4S3IbZY56HAxmgLXsXbXbcNvDO7ej03023l0GwutNRJFinVgRJzXIwcHHpWXqLd1eFjdOjcPyREF/wBpbzXe0uZMR28XEqxIfDgdfWrBb2enjs7dysAkxGVbi3LeR9OdIrbQrW1k722aQOARuc5zRMIUuUnRWPUEkDP40nftDDb1H6q3CYaTPL3lpHEAWx4sY6DlTyysgvZnULmQZZl8Ppv/AM/Gl8MaSSiNOEcX8J3x1q09oUW07Oi0QqnecIz0570nqL97AS23ZxOS3MglvJXOGDNz6HpQ80fA5kTZj1zT/UdNgdDJbERsOSn6/wBo+VKbmzuUTEkLjbfavY6LVaeykAHBEw9TRcrk/EY6bce0QqT7w2NNbUYiPpvVW0uVorhVfYE4wdqtNv8AumPLPSlfEKwo3Dox7RWlhtPxIKic7mtyeYrNqGGGIziEAbdfzrK1BGOn5VlKbpeas2Xb40VpVuLy/hhY4Qvlj5KNz+VBM7M7BcbmtlUjzzRL7BtKjuWRSwlx1DXrGN2WP6UqcKE5Y6b0luNdupP3IWIem5P30p4eVSItZKaOpDnsw4AAnryTTHMkjv8AE1qIjg4HPrRMaDyohIx5UyFA6EmCWS8MrlQe8RSyBeasCMEVcdC18XIQTqYbk+9G3KT7S/qKrT24PC6HgkXka9li9pgEBZY34gSc4BH2T+lOaS9UO1+B9Ylq6dw3Tpsd1FOhwQfTzpZdLaO7SGUCQDgA4RxgeQYjPnVStrnU7SIqsgmaJSAZxu2OW+x5epom21y9nSORli+kBwy5bHx8q0gU2l88CZ/lMpC/Jl5iuO6tYu92coMqPPHKqvqdy2t3S2doVKg5ZuhI6fDnmlVxfXU4KSzKVOx7oEAj5n8cVtpt6bGfvVjDg7EZx+BH60hbqVLbV6jNWlKjf8y028A0yS1MVlOxlUiTu8Hu2H8R2JHljrSTtBbMzF7gIFUssWVHEo5rj03xVgtb9dR05/Z34XwVI6qarV3dTS6Yi6jbxx3it3Yw2SVHNsdMkV2oVWrG34lKAwty3crrKveGPhlH2kUH51K6xqFMoLEj61uufv3osMQAASMV5FmeQxoMkdSetY9owMseJrTLWJZZFEbBQCCwMapkfH8KlvQ97xQ3EcshTwg8XEo9RgfrTS1so445EkCvMxAAI2XY8qi1bT0uY+OJeB1XLIjcO+cGs8XI1kqTziU26s3iuy0x4ZIyAgUe+PX0rcRtjL5JPmaNjtYg7N4mYZG5zgitnjHUVqoMDMsFEXPBG3vICPhXqju04UG3lRLp6VEVom9upGwZziCGNs8ia06kEEYo3FavGrDcUdNQR3BtX9J4q7Dc8qytxgdKyo8xZ2wz/9k="/>
          <p:cNvSpPr>
            <a:spLocks noChangeAspect="1" noChangeArrowheads="1"/>
          </p:cNvSpPr>
          <p:nvPr/>
        </p:nvSpPr>
        <p:spPr bwMode="auto">
          <a:xfrm>
            <a:off x="80963" y="-1012825"/>
            <a:ext cx="2152650" cy="2124075"/>
          </a:xfrm>
          <a:prstGeom prst="rect">
            <a:avLst/>
          </a:prstGeom>
          <a:noFill/>
        </p:spPr>
        <p:txBody>
          <a:bodyPr vert="horz" wrap="square" lIns="91440" tIns="45720" rIns="91440" bIns="45720" numCol="1" anchor="t" anchorCtr="0" compatLnSpc="1">
            <a:prstTxWarp prst="textNoShape">
              <a:avLst/>
            </a:prstTxWarp>
          </a:bodyPr>
          <a:lstStyle/>
          <a:p>
            <a:endParaRPr lang="en-GB" dirty="0"/>
          </a:p>
        </p:txBody>
      </p:sp>
      <p:pic>
        <p:nvPicPr>
          <p:cNvPr id="5" name="Picture 4" descr="belle et la bete.jpg"/>
          <p:cNvPicPr>
            <a:picLocks noChangeAspect="1"/>
          </p:cNvPicPr>
          <p:nvPr/>
        </p:nvPicPr>
        <p:blipFill>
          <a:blip r:embed="rId3" cstate="print"/>
          <a:stretch>
            <a:fillRect/>
          </a:stretch>
        </p:blipFill>
        <p:spPr>
          <a:xfrm>
            <a:off x="3419872" y="4077072"/>
            <a:ext cx="2400266" cy="2376264"/>
          </a:xfrm>
          <a:prstGeom prst="rect">
            <a:avLst/>
          </a:prstGeom>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endParaRPr lang="en-GB" dirty="0"/>
          </a:p>
        </p:txBody>
      </p:sp>
      <p:sp>
        <p:nvSpPr>
          <p:cNvPr id="5" name="Content Placeholder 4"/>
          <p:cNvSpPr>
            <a:spLocks noGrp="1"/>
          </p:cNvSpPr>
          <p:nvPr>
            <p:ph idx="1"/>
          </p:nvPr>
        </p:nvSpPr>
        <p:spPr/>
        <p:txBody>
          <a:bodyPr/>
          <a:lstStyle/>
          <a:p>
            <a:pPr>
              <a:buNone/>
            </a:pPr>
            <a:r>
              <a:rPr lang="en-GB" dirty="0" smtClean="0">
                <a:hlinkClick r:id="rId2"/>
              </a:rPr>
              <a:t>http://www.songsforteaching.com/french/z/laphotodemafamille.php</a:t>
            </a:r>
            <a:endParaRPr lang="en-GB"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971600" y="908720"/>
            <a:ext cx="7326560" cy="4031873"/>
          </a:xfrm>
          <a:prstGeom prst="rect">
            <a:avLst/>
          </a:prstGeom>
        </p:spPr>
        <p:txBody>
          <a:bodyPr wrap="square">
            <a:spAutoFit/>
          </a:bodyPr>
          <a:lstStyle/>
          <a:p>
            <a:r>
              <a:rPr lang="fr-FR" sz="3200" b="1" dirty="0" smtClean="0"/>
              <a:t>              La Photo de ma Famille</a:t>
            </a:r>
            <a:br>
              <a:rPr lang="fr-FR" sz="3200" b="1" dirty="0" smtClean="0"/>
            </a:br>
            <a:r>
              <a:rPr lang="fr-FR" sz="3200" b="1" dirty="0" smtClean="0"/>
              <a:t/>
            </a:r>
            <a:br>
              <a:rPr lang="fr-FR" sz="3200" b="1" dirty="0" smtClean="0"/>
            </a:br>
            <a:r>
              <a:rPr lang="fr-FR" sz="3200" b="1" dirty="0" smtClean="0"/>
              <a:t>Maman, Papa, Grand-mère, Grand-père,</a:t>
            </a:r>
            <a:br>
              <a:rPr lang="fr-FR" sz="3200" b="1" dirty="0" smtClean="0"/>
            </a:br>
            <a:r>
              <a:rPr lang="fr-FR" sz="3200" b="1" dirty="0" smtClean="0"/>
              <a:t>Ma </a:t>
            </a:r>
            <a:r>
              <a:rPr lang="fr-FR" sz="3200" b="1" dirty="0" err="1" smtClean="0"/>
              <a:t>soeur</a:t>
            </a:r>
            <a:r>
              <a:rPr lang="fr-FR" sz="3200" b="1" dirty="0" smtClean="0"/>
              <a:t> Marie, François mon frère,</a:t>
            </a:r>
            <a:br>
              <a:rPr lang="fr-FR" sz="3200" b="1" dirty="0" smtClean="0"/>
            </a:br>
            <a:r>
              <a:rPr lang="fr-FR" sz="3200" b="1" dirty="0" smtClean="0"/>
              <a:t>Ma Tante Sophie, mon Oncle Guy,</a:t>
            </a:r>
            <a:br>
              <a:rPr lang="fr-FR" sz="3200" b="1" dirty="0" smtClean="0"/>
            </a:br>
            <a:r>
              <a:rPr lang="fr-FR" sz="3200" b="1" dirty="0" smtClean="0"/>
              <a:t>Mes deux cousins et moi - voilà!</a:t>
            </a:r>
            <a:br>
              <a:rPr lang="fr-FR" sz="3200" b="1" dirty="0" smtClean="0"/>
            </a:br>
            <a:r>
              <a:rPr lang="fr-FR" sz="3200" b="1" dirty="0" smtClean="0"/>
              <a:t/>
            </a:r>
            <a:br>
              <a:rPr lang="fr-FR" sz="3200" b="1" dirty="0" smtClean="0"/>
            </a:br>
            <a:endParaRPr lang="en-GB" sz="3200"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So who was who in the film?</a:t>
            </a:r>
            <a:endParaRPr lang="en-GB" dirty="0"/>
          </a:p>
        </p:txBody>
      </p:sp>
      <p:sp>
        <p:nvSpPr>
          <p:cNvPr id="3" name="Content Placeholder 2"/>
          <p:cNvSpPr>
            <a:spLocks noGrp="1"/>
          </p:cNvSpPr>
          <p:nvPr>
            <p:ph idx="1"/>
          </p:nvPr>
        </p:nvSpPr>
        <p:spPr/>
        <p:txBody>
          <a:bodyPr>
            <a:normAutofit/>
          </a:bodyPr>
          <a:lstStyle/>
          <a:p>
            <a:pPr>
              <a:buNone/>
            </a:pPr>
            <a:r>
              <a:rPr lang="en-GB" dirty="0" smtClean="0"/>
              <a:t>Belle – Daughter and later wife to the Beast</a:t>
            </a:r>
          </a:p>
          <a:p>
            <a:pPr>
              <a:buNone/>
            </a:pPr>
            <a:r>
              <a:rPr lang="en-GB" dirty="0" smtClean="0"/>
              <a:t>Maurice – Father to Belle</a:t>
            </a:r>
          </a:p>
          <a:p>
            <a:pPr>
              <a:buNone/>
            </a:pPr>
            <a:r>
              <a:rPr lang="en-GB" dirty="0" smtClean="0"/>
              <a:t>The Beast – Husband to Belle</a:t>
            </a:r>
          </a:p>
          <a:p>
            <a:pPr>
              <a:buNone/>
            </a:pPr>
            <a:r>
              <a:rPr lang="en-GB" dirty="0" smtClean="0"/>
              <a:t>Mrs Potts – Mother to Chip</a:t>
            </a:r>
          </a:p>
          <a:p>
            <a:pPr>
              <a:buNone/>
            </a:pPr>
            <a:r>
              <a:rPr lang="en-GB" dirty="0" smtClean="0"/>
              <a:t>Chip – Son of Mrs Potts </a:t>
            </a:r>
          </a:p>
          <a:p>
            <a:pPr>
              <a:buNone/>
            </a:pPr>
            <a:endParaRPr lang="en-GB" dirty="0"/>
          </a:p>
          <a:p>
            <a:pPr>
              <a:buNone/>
            </a:pPr>
            <a:endParaRPr lang="en-GB"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20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20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20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20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GB" dirty="0" smtClean="0"/>
              <a:t>What family members do you think are missing from the film?</a:t>
            </a:r>
            <a:br>
              <a:rPr lang="en-GB" dirty="0" smtClean="0"/>
            </a:br>
            <a:endParaRPr lang="en-GB" dirty="0"/>
          </a:p>
        </p:txBody>
      </p:sp>
      <p:sp>
        <p:nvSpPr>
          <p:cNvPr id="3" name="Subtitle 2"/>
          <p:cNvSpPr>
            <a:spLocks noGrp="1"/>
          </p:cNvSpPr>
          <p:nvPr>
            <p:ph type="subTitle" idx="1"/>
          </p:nvPr>
        </p:nvSpPr>
        <p:spPr/>
        <p:txBody>
          <a:bodyPr/>
          <a:lstStyle/>
          <a:p>
            <a:endParaRPr lang="en-GB"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Here are some ideas...</a:t>
            </a:r>
            <a:endParaRPr lang="en-GB" dirty="0"/>
          </a:p>
        </p:txBody>
      </p:sp>
      <p:sp>
        <p:nvSpPr>
          <p:cNvPr id="3" name="Content Placeholder 2"/>
          <p:cNvSpPr>
            <a:spLocks noGrp="1"/>
          </p:cNvSpPr>
          <p:nvPr>
            <p:ph idx="1"/>
          </p:nvPr>
        </p:nvSpPr>
        <p:spPr/>
        <p:txBody>
          <a:bodyPr>
            <a:normAutofit lnSpcReduction="10000"/>
          </a:bodyPr>
          <a:lstStyle/>
          <a:p>
            <a:pPr>
              <a:buNone/>
            </a:pPr>
            <a:r>
              <a:rPr lang="en-GB" dirty="0" smtClean="0"/>
              <a:t>Grandmother</a:t>
            </a:r>
          </a:p>
          <a:p>
            <a:pPr>
              <a:buNone/>
            </a:pPr>
            <a:r>
              <a:rPr lang="en-GB" dirty="0" smtClean="0"/>
              <a:t>Grandfather</a:t>
            </a:r>
          </a:p>
          <a:p>
            <a:pPr>
              <a:buNone/>
            </a:pPr>
            <a:r>
              <a:rPr lang="en-GB" dirty="0" smtClean="0"/>
              <a:t>Cousins </a:t>
            </a:r>
          </a:p>
          <a:p>
            <a:pPr>
              <a:buNone/>
            </a:pPr>
            <a:r>
              <a:rPr lang="en-GB" dirty="0" smtClean="0"/>
              <a:t>Aunties </a:t>
            </a:r>
          </a:p>
          <a:p>
            <a:pPr>
              <a:buNone/>
            </a:pPr>
            <a:r>
              <a:rPr lang="en-GB" dirty="0" smtClean="0"/>
              <a:t>Uncles </a:t>
            </a:r>
          </a:p>
          <a:p>
            <a:pPr>
              <a:buNone/>
            </a:pPr>
            <a:r>
              <a:rPr lang="en-GB" dirty="0" smtClean="0"/>
              <a:t>Step Mother/Father</a:t>
            </a:r>
          </a:p>
          <a:p>
            <a:pPr>
              <a:buNone/>
            </a:pPr>
            <a:r>
              <a:rPr lang="en-GB" dirty="0" smtClean="0"/>
              <a:t>Step Brother/ Sister </a:t>
            </a:r>
          </a:p>
          <a:p>
            <a:pPr>
              <a:buNone/>
            </a:pPr>
            <a:r>
              <a:rPr lang="en-GB" dirty="0" smtClean="0"/>
              <a:t>Half Brother/Sister</a:t>
            </a:r>
          </a:p>
          <a:p>
            <a:pPr>
              <a:buNone/>
            </a:pPr>
            <a:endParaRPr lang="en-GB" dirty="0" smtClean="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Now we are ready to learn some French! </a:t>
            </a:r>
            <a:endParaRPr lang="en-GB" dirty="0"/>
          </a:p>
        </p:txBody>
      </p:sp>
      <p:sp>
        <p:nvSpPr>
          <p:cNvPr id="3" name="Content Placeholder 2"/>
          <p:cNvSpPr>
            <a:spLocks noGrp="1"/>
          </p:cNvSpPr>
          <p:nvPr>
            <p:ph idx="1"/>
          </p:nvPr>
        </p:nvSpPr>
        <p:spPr/>
        <p:txBody>
          <a:bodyPr>
            <a:normAutofit fontScale="62500" lnSpcReduction="20000"/>
          </a:bodyPr>
          <a:lstStyle/>
          <a:p>
            <a:pPr>
              <a:buFontTx/>
              <a:buNone/>
            </a:pPr>
            <a:r>
              <a:rPr lang="en-US" dirty="0" smtClean="0"/>
              <a:t>mon père (papa)	                 father			</a:t>
            </a:r>
          </a:p>
          <a:p>
            <a:pPr>
              <a:buFontTx/>
              <a:buNone/>
            </a:pPr>
            <a:r>
              <a:rPr lang="en-US" dirty="0" smtClean="0"/>
              <a:t>mon beau- père		step-father</a:t>
            </a:r>
          </a:p>
          <a:p>
            <a:pPr>
              <a:buFontTx/>
              <a:buNone/>
            </a:pPr>
            <a:r>
              <a:rPr lang="en-US" dirty="0" smtClean="0"/>
              <a:t>mon frère		brother</a:t>
            </a:r>
          </a:p>
          <a:p>
            <a:pPr>
              <a:buFontTx/>
              <a:buNone/>
            </a:pPr>
            <a:r>
              <a:rPr lang="en-US" dirty="0" smtClean="0"/>
              <a:t>mon grand-père		grandfather	        	</a:t>
            </a:r>
          </a:p>
          <a:p>
            <a:pPr>
              <a:buFontTx/>
              <a:buNone/>
            </a:pPr>
            <a:r>
              <a:rPr lang="en-US" dirty="0" smtClean="0"/>
              <a:t>mon cousin		</a:t>
            </a:r>
            <a:r>
              <a:rPr lang="en-US" dirty="0" smtClean="0"/>
              <a:t>cousin</a:t>
            </a:r>
            <a:endParaRPr lang="en-US" dirty="0" smtClean="0"/>
          </a:p>
          <a:p>
            <a:pPr>
              <a:buFontTx/>
              <a:buNone/>
            </a:pPr>
            <a:r>
              <a:rPr lang="en-US" dirty="0" smtClean="0"/>
              <a:t>mon oncle		uncle</a:t>
            </a:r>
          </a:p>
          <a:p>
            <a:pPr>
              <a:buFontTx/>
              <a:buNone/>
            </a:pPr>
            <a:r>
              <a:rPr lang="en-US" dirty="0" smtClean="0"/>
              <a:t>mon demi-frère		half/step-brother</a:t>
            </a:r>
          </a:p>
          <a:p>
            <a:pPr>
              <a:buFontTx/>
              <a:buNone/>
            </a:pPr>
            <a:r>
              <a:rPr lang="en-US" dirty="0" smtClean="0"/>
              <a:t>ma mère (maman)	mother</a:t>
            </a:r>
          </a:p>
          <a:p>
            <a:pPr>
              <a:buFontTx/>
              <a:buNone/>
            </a:pPr>
            <a:r>
              <a:rPr lang="en-US" dirty="0" smtClean="0"/>
              <a:t>ma belle-mère		stepmother</a:t>
            </a:r>
          </a:p>
          <a:p>
            <a:pPr>
              <a:buFontTx/>
              <a:buNone/>
            </a:pPr>
            <a:r>
              <a:rPr lang="en-US" dirty="0" smtClean="0"/>
              <a:t>ma grand-mère		grandmother</a:t>
            </a:r>
          </a:p>
          <a:p>
            <a:pPr>
              <a:buFontTx/>
              <a:buNone/>
            </a:pPr>
            <a:r>
              <a:rPr lang="en-US" dirty="0" smtClean="0"/>
              <a:t>ma sœur		sister</a:t>
            </a:r>
          </a:p>
          <a:p>
            <a:pPr>
              <a:buFontTx/>
              <a:buNone/>
            </a:pPr>
            <a:r>
              <a:rPr lang="en-US" dirty="0" smtClean="0"/>
              <a:t>ma demi-sœur		half/step sister</a:t>
            </a:r>
          </a:p>
          <a:p>
            <a:pPr>
              <a:buFontTx/>
              <a:buNone/>
            </a:pPr>
            <a:r>
              <a:rPr lang="en-US" dirty="0" smtClean="0"/>
              <a:t>ma cousine		cousin</a:t>
            </a:r>
          </a:p>
          <a:p>
            <a:pPr>
              <a:buFontTx/>
              <a:buNone/>
            </a:pPr>
            <a:r>
              <a:rPr lang="en-US" dirty="0" smtClean="0"/>
              <a:t>ma tante		aunt</a:t>
            </a:r>
          </a:p>
          <a:p>
            <a:pPr>
              <a:buNone/>
            </a:pPr>
            <a:endParaRPr lang="en-GB"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20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20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20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20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fade">
                                      <p:cBhvr>
                                        <p:cTn id="32" dur="2000"/>
                                        <p:tgtEl>
                                          <p:spTgt spid="3">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Effect transition="in" filter="fade">
                                      <p:cBhvr>
                                        <p:cTn id="37" dur="2000"/>
                                        <p:tgtEl>
                                          <p:spTgt spid="3">
                                            <p:txEl>
                                              <p:pRg st="6" end="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3">
                                            <p:txEl>
                                              <p:pRg st="7" end="7"/>
                                            </p:txEl>
                                          </p:spTgt>
                                        </p:tgtEl>
                                        <p:attrNameLst>
                                          <p:attrName>style.visibility</p:attrName>
                                        </p:attrNameLst>
                                      </p:cBhvr>
                                      <p:to>
                                        <p:strVal val="visible"/>
                                      </p:to>
                                    </p:set>
                                    <p:animEffect transition="in" filter="fade">
                                      <p:cBhvr>
                                        <p:cTn id="42" dur="2000"/>
                                        <p:tgtEl>
                                          <p:spTgt spid="3">
                                            <p:txEl>
                                              <p:pRg st="7" end="7"/>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3">
                                            <p:txEl>
                                              <p:pRg st="8" end="8"/>
                                            </p:txEl>
                                          </p:spTgt>
                                        </p:tgtEl>
                                        <p:attrNameLst>
                                          <p:attrName>style.visibility</p:attrName>
                                        </p:attrNameLst>
                                      </p:cBhvr>
                                      <p:to>
                                        <p:strVal val="visible"/>
                                      </p:to>
                                    </p:set>
                                    <p:animEffect transition="in" filter="fade">
                                      <p:cBhvr>
                                        <p:cTn id="47" dur="2000"/>
                                        <p:tgtEl>
                                          <p:spTgt spid="3">
                                            <p:txEl>
                                              <p:pRg st="8" end="8"/>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grpId="0" nodeType="clickEffect">
                                  <p:stCondLst>
                                    <p:cond delay="0"/>
                                  </p:stCondLst>
                                  <p:childTnLst>
                                    <p:set>
                                      <p:cBhvr>
                                        <p:cTn id="51" dur="1" fill="hold">
                                          <p:stCondLst>
                                            <p:cond delay="0"/>
                                          </p:stCondLst>
                                        </p:cTn>
                                        <p:tgtEl>
                                          <p:spTgt spid="3">
                                            <p:txEl>
                                              <p:pRg st="9" end="9"/>
                                            </p:txEl>
                                          </p:spTgt>
                                        </p:tgtEl>
                                        <p:attrNameLst>
                                          <p:attrName>style.visibility</p:attrName>
                                        </p:attrNameLst>
                                      </p:cBhvr>
                                      <p:to>
                                        <p:strVal val="visible"/>
                                      </p:to>
                                    </p:set>
                                    <p:animEffect transition="in" filter="fade">
                                      <p:cBhvr>
                                        <p:cTn id="52" dur="2000"/>
                                        <p:tgtEl>
                                          <p:spTgt spid="3">
                                            <p:txEl>
                                              <p:pRg st="9" end="9"/>
                                            </p:txEl>
                                          </p:spTgt>
                                        </p:tgtEl>
                                      </p:cBhvr>
                                    </p:animEffect>
                                  </p:childTnLst>
                                </p:cTn>
                              </p:par>
                            </p:childTnLst>
                          </p:cTn>
                        </p:par>
                      </p:childTnLst>
                    </p:cTn>
                  </p:par>
                  <p:par>
                    <p:cTn id="53" fill="hold">
                      <p:stCondLst>
                        <p:cond delay="indefinite"/>
                      </p:stCondLst>
                      <p:childTnLst>
                        <p:par>
                          <p:cTn id="54" fill="hold">
                            <p:stCondLst>
                              <p:cond delay="0"/>
                            </p:stCondLst>
                            <p:childTnLst>
                              <p:par>
                                <p:cTn id="55" presetID="10" presetClass="entr" presetSubtype="0" fill="hold" grpId="0" nodeType="clickEffect">
                                  <p:stCondLst>
                                    <p:cond delay="0"/>
                                  </p:stCondLst>
                                  <p:childTnLst>
                                    <p:set>
                                      <p:cBhvr>
                                        <p:cTn id="56" dur="1" fill="hold">
                                          <p:stCondLst>
                                            <p:cond delay="0"/>
                                          </p:stCondLst>
                                        </p:cTn>
                                        <p:tgtEl>
                                          <p:spTgt spid="3">
                                            <p:txEl>
                                              <p:pRg st="10" end="10"/>
                                            </p:txEl>
                                          </p:spTgt>
                                        </p:tgtEl>
                                        <p:attrNameLst>
                                          <p:attrName>style.visibility</p:attrName>
                                        </p:attrNameLst>
                                      </p:cBhvr>
                                      <p:to>
                                        <p:strVal val="visible"/>
                                      </p:to>
                                    </p:set>
                                    <p:animEffect transition="in" filter="fade">
                                      <p:cBhvr>
                                        <p:cTn id="57" dur="2000"/>
                                        <p:tgtEl>
                                          <p:spTgt spid="3">
                                            <p:txEl>
                                              <p:pRg st="10" end="10"/>
                                            </p:txEl>
                                          </p:spTgt>
                                        </p:tgtEl>
                                      </p:cBhvr>
                                    </p:animEffect>
                                  </p:childTnLst>
                                </p:cTn>
                              </p:par>
                            </p:childTnLst>
                          </p:cTn>
                        </p:par>
                      </p:childTnLst>
                    </p:cTn>
                  </p:par>
                  <p:par>
                    <p:cTn id="58" fill="hold">
                      <p:stCondLst>
                        <p:cond delay="indefinite"/>
                      </p:stCondLst>
                      <p:childTnLst>
                        <p:par>
                          <p:cTn id="59" fill="hold">
                            <p:stCondLst>
                              <p:cond delay="0"/>
                            </p:stCondLst>
                            <p:childTnLst>
                              <p:par>
                                <p:cTn id="60" presetID="10" presetClass="entr" presetSubtype="0" fill="hold" grpId="0" nodeType="clickEffect">
                                  <p:stCondLst>
                                    <p:cond delay="0"/>
                                  </p:stCondLst>
                                  <p:childTnLst>
                                    <p:set>
                                      <p:cBhvr>
                                        <p:cTn id="61" dur="1" fill="hold">
                                          <p:stCondLst>
                                            <p:cond delay="0"/>
                                          </p:stCondLst>
                                        </p:cTn>
                                        <p:tgtEl>
                                          <p:spTgt spid="3">
                                            <p:txEl>
                                              <p:pRg st="11" end="11"/>
                                            </p:txEl>
                                          </p:spTgt>
                                        </p:tgtEl>
                                        <p:attrNameLst>
                                          <p:attrName>style.visibility</p:attrName>
                                        </p:attrNameLst>
                                      </p:cBhvr>
                                      <p:to>
                                        <p:strVal val="visible"/>
                                      </p:to>
                                    </p:set>
                                    <p:animEffect transition="in" filter="fade">
                                      <p:cBhvr>
                                        <p:cTn id="62" dur="2000"/>
                                        <p:tgtEl>
                                          <p:spTgt spid="3">
                                            <p:txEl>
                                              <p:pRg st="11" end="11"/>
                                            </p:txEl>
                                          </p:spTgt>
                                        </p:tgtEl>
                                      </p:cBhvr>
                                    </p:animEffect>
                                  </p:childTnLst>
                                </p:cTn>
                              </p:par>
                            </p:childTnLst>
                          </p:cTn>
                        </p:par>
                      </p:childTnLst>
                    </p:cTn>
                  </p:par>
                  <p:par>
                    <p:cTn id="63" fill="hold">
                      <p:stCondLst>
                        <p:cond delay="indefinite"/>
                      </p:stCondLst>
                      <p:childTnLst>
                        <p:par>
                          <p:cTn id="64" fill="hold">
                            <p:stCondLst>
                              <p:cond delay="0"/>
                            </p:stCondLst>
                            <p:childTnLst>
                              <p:par>
                                <p:cTn id="65" presetID="10" presetClass="entr" presetSubtype="0" fill="hold" grpId="0" nodeType="clickEffect">
                                  <p:stCondLst>
                                    <p:cond delay="0"/>
                                  </p:stCondLst>
                                  <p:childTnLst>
                                    <p:set>
                                      <p:cBhvr>
                                        <p:cTn id="66" dur="1" fill="hold">
                                          <p:stCondLst>
                                            <p:cond delay="0"/>
                                          </p:stCondLst>
                                        </p:cTn>
                                        <p:tgtEl>
                                          <p:spTgt spid="3">
                                            <p:txEl>
                                              <p:pRg st="12" end="12"/>
                                            </p:txEl>
                                          </p:spTgt>
                                        </p:tgtEl>
                                        <p:attrNameLst>
                                          <p:attrName>style.visibility</p:attrName>
                                        </p:attrNameLst>
                                      </p:cBhvr>
                                      <p:to>
                                        <p:strVal val="visible"/>
                                      </p:to>
                                    </p:set>
                                    <p:animEffect transition="in" filter="fade">
                                      <p:cBhvr>
                                        <p:cTn id="67" dur="2000"/>
                                        <p:tgtEl>
                                          <p:spTgt spid="3">
                                            <p:txEl>
                                              <p:pRg st="12" end="12"/>
                                            </p:txEl>
                                          </p:spTgt>
                                        </p:tgtEl>
                                      </p:cBhvr>
                                    </p:animEffect>
                                  </p:childTnLst>
                                </p:cTn>
                              </p:par>
                            </p:childTnLst>
                          </p:cTn>
                        </p:par>
                      </p:childTnLst>
                    </p:cTn>
                  </p:par>
                  <p:par>
                    <p:cTn id="68" fill="hold">
                      <p:stCondLst>
                        <p:cond delay="indefinite"/>
                      </p:stCondLst>
                      <p:childTnLst>
                        <p:par>
                          <p:cTn id="69" fill="hold">
                            <p:stCondLst>
                              <p:cond delay="0"/>
                            </p:stCondLst>
                            <p:childTnLst>
                              <p:par>
                                <p:cTn id="70" presetID="10" presetClass="entr" presetSubtype="0" fill="hold" grpId="0" nodeType="clickEffect">
                                  <p:stCondLst>
                                    <p:cond delay="0"/>
                                  </p:stCondLst>
                                  <p:childTnLst>
                                    <p:set>
                                      <p:cBhvr>
                                        <p:cTn id="71" dur="1" fill="hold">
                                          <p:stCondLst>
                                            <p:cond delay="0"/>
                                          </p:stCondLst>
                                        </p:cTn>
                                        <p:tgtEl>
                                          <p:spTgt spid="3">
                                            <p:txEl>
                                              <p:pRg st="13" end="13"/>
                                            </p:txEl>
                                          </p:spTgt>
                                        </p:tgtEl>
                                        <p:attrNameLst>
                                          <p:attrName>style.visibility</p:attrName>
                                        </p:attrNameLst>
                                      </p:cBhvr>
                                      <p:to>
                                        <p:strVal val="visible"/>
                                      </p:to>
                                    </p:set>
                                    <p:animEffect transition="in" filter="fade">
                                      <p:cBhvr>
                                        <p:cTn id="72" dur="2000"/>
                                        <p:tgtEl>
                                          <p:spTgt spid="3">
                                            <p:txEl>
                                              <p:pRg st="13" end="1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dirty="0"/>
          </a:p>
        </p:txBody>
      </p:sp>
      <p:sp>
        <p:nvSpPr>
          <p:cNvPr id="3" name="Content Placeholder 2"/>
          <p:cNvSpPr>
            <a:spLocks noGrp="1"/>
          </p:cNvSpPr>
          <p:nvPr>
            <p:ph idx="1"/>
          </p:nvPr>
        </p:nvSpPr>
        <p:spPr/>
        <p:txBody>
          <a:bodyPr/>
          <a:lstStyle/>
          <a:p>
            <a:pPr>
              <a:buNone/>
            </a:pPr>
            <a:r>
              <a:rPr lang="en-GB" dirty="0" smtClean="0"/>
              <a:t>Mon/ma/mes    -  my</a:t>
            </a:r>
          </a:p>
          <a:p>
            <a:pPr>
              <a:buNone/>
            </a:pPr>
            <a:r>
              <a:rPr lang="en-GB" dirty="0" smtClean="0"/>
              <a:t>Ton/ta/ tes   - your (singular)</a:t>
            </a:r>
            <a:endParaRPr lang="en-GB" dirty="0"/>
          </a:p>
          <a:p>
            <a:pPr>
              <a:buNone/>
            </a:pPr>
            <a:r>
              <a:rPr lang="en-GB" dirty="0" smtClean="0"/>
              <a:t>Son/sa/ses – his/her</a:t>
            </a:r>
            <a:endParaRPr lang="en-GB" dirty="0"/>
          </a:p>
          <a:p>
            <a:pPr>
              <a:buNone/>
            </a:pPr>
            <a:r>
              <a:rPr lang="en-GB" dirty="0" smtClean="0"/>
              <a:t>Votre/vous – your (plural)</a:t>
            </a:r>
          </a:p>
          <a:p>
            <a:pPr>
              <a:buNone/>
            </a:pPr>
            <a:r>
              <a:rPr lang="en-GB" dirty="0" smtClean="0"/>
              <a:t>Leur/leurs – their </a:t>
            </a:r>
            <a:endParaRPr lang="en-GB"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20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20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20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20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ctrTitle"/>
          </p:nvPr>
        </p:nvSpPr>
        <p:spPr/>
        <p:txBody>
          <a:bodyPr/>
          <a:lstStyle/>
          <a:p>
            <a:r>
              <a:rPr lang="en-GB" sz="3600" dirty="0" smtClean="0"/>
              <a:t>WELL DONE!</a:t>
            </a:r>
            <a:endParaRPr lang="en-GB" sz="3600" dirty="0"/>
          </a:p>
        </p:txBody>
      </p:sp>
      <p:sp>
        <p:nvSpPr>
          <p:cNvPr id="8" name="Subtitle 7"/>
          <p:cNvSpPr>
            <a:spLocks noGrp="1"/>
          </p:cNvSpPr>
          <p:nvPr>
            <p:ph type="subTitle" idx="1"/>
          </p:nvPr>
        </p:nvSpPr>
        <p:spPr>
          <a:xfrm>
            <a:off x="1371600" y="3886200"/>
            <a:ext cx="6400800" cy="838944"/>
          </a:xfrm>
        </p:spPr>
        <p:txBody>
          <a:bodyPr/>
          <a:lstStyle/>
          <a:p>
            <a:r>
              <a:rPr lang="en-GB" sz="3600" dirty="0" smtClean="0"/>
              <a:t>Now...</a:t>
            </a:r>
            <a:endParaRPr lang="en-GB" sz="3600" dirty="0"/>
          </a:p>
        </p:txBody>
      </p:sp>
      <p:sp>
        <p:nvSpPr>
          <p:cNvPr id="9" name="TextBox 8"/>
          <p:cNvSpPr txBox="1"/>
          <p:nvPr/>
        </p:nvSpPr>
        <p:spPr>
          <a:xfrm>
            <a:off x="2915816" y="5013176"/>
            <a:ext cx="4392488" cy="646331"/>
          </a:xfrm>
          <a:prstGeom prst="rect">
            <a:avLst/>
          </a:prstGeom>
          <a:noFill/>
        </p:spPr>
        <p:txBody>
          <a:bodyPr wrap="square" rtlCol="0">
            <a:spAutoFit/>
          </a:bodyPr>
          <a:lstStyle/>
          <a:p>
            <a:r>
              <a:rPr lang="en-GB" sz="3600" dirty="0" smtClean="0"/>
              <a:t>       Some Fun! </a:t>
            </a:r>
            <a:endParaRPr lang="en-GB" sz="36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build="p"/>
      <p:bldP spid="9"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3131840" y="692696"/>
            <a:ext cx="2016224" cy="369332"/>
          </a:xfrm>
          <a:prstGeom prst="rect">
            <a:avLst/>
          </a:prstGeom>
          <a:noFill/>
        </p:spPr>
        <p:txBody>
          <a:bodyPr wrap="square" rtlCol="0">
            <a:spAutoFit/>
          </a:bodyPr>
          <a:lstStyle/>
          <a:p>
            <a:r>
              <a:rPr lang="en-GB" dirty="0" smtClean="0"/>
              <a:t>Belle to the Beast?</a:t>
            </a:r>
            <a:endParaRPr lang="en-GB" dirty="0"/>
          </a:p>
        </p:txBody>
      </p:sp>
      <p:sp>
        <p:nvSpPr>
          <p:cNvPr id="6" name="TextBox 5"/>
          <p:cNvSpPr txBox="1"/>
          <p:nvPr/>
        </p:nvSpPr>
        <p:spPr>
          <a:xfrm>
            <a:off x="6516216" y="5661248"/>
            <a:ext cx="1944216" cy="369332"/>
          </a:xfrm>
          <a:prstGeom prst="rect">
            <a:avLst/>
          </a:prstGeom>
          <a:noFill/>
        </p:spPr>
        <p:txBody>
          <a:bodyPr wrap="square" rtlCol="0">
            <a:spAutoFit/>
          </a:bodyPr>
          <a:lstStyle/>
          <a:p>
            <a:r>
              <a:rPr lang="en-GB" dirty="0" smtClean="0"/>
              <a:t>Maurice to Belle?</a:t>
            </a:r>
            <a:endParaRPr lang="en-GB" dirty="0"/>
          </a:p>
        </p:txBody>
      </p:sp>
      <p:sp>
        <p:nvSpPr>
          <p:cNvPr id="7" name="TextBox 6"/>
          <p:cNvSpPr txBox="1"/>
          <p:nvPr/>
        </p:nvSpPr>
        <p:spPr>
          <a:xfrm>
            <a:off x="5292080" y="3068960"/>
            <a:ext cx="2088232" cy="369332"/>
          </a:xfrm>
          <a:prstGeom prst="rect">
            <a:avLst/>
          </a:prstGeom>
          <a:noFill/>
        </p:spPr>
        <p:txBody>
          <a:bodyPr wrap="square" rtlCol="0">
            <a:spAutoFit/>
          </a:bodyPr>
          <a:lstStyle/>
          <a:p>
            <a:r>
              <a:rPr lang="en-GB" dirty="0" smtClean="0"/>
              <a:t>Mrs Potts to Chip?</a:t>
            </a:r>
            <a:endParaRPr lang="en-GB" dirty="0"/>
          </a:p>
        </p:txBody>
      </p:sp>
      <p:sp>
        <p:nvSpPr>
          <p:cNvPr id="8" name="TextBox 7"/>
          <p:cNvSpPr txBox="1"/>
          <p:nvPr/>
        </p:nvSpPr>
        <p:spPr>
          <a:xfrm>
            <a:off x="2123728" y="2636912"/>
            <a:ext cx="2016224" cy="369332"/>
          </a:xfrm>
          <a:prstGeom prst="rect">
            <a:avLst/>
          </a:prstGeom>
          <a:noFill/>
        </p:spPr>
        <p:txBody>
          <a:bodyPr wrap="square" rtlCol="0">
            <a:spAutoFit/>
          </a:bodyPr>
          <a:lstStyle/>
          <a:p>
            <a:r>
              <a:rPr lang="en-GB" dirty="0" smtClean="0"/>
              <a:t>Chip to Mrs Potts?</a:t>
            </a:r>
            <a:endParaRPr lang="en-GB" dirty="0"/>
          </a:p>
        </p:txBody>
      </p:sp>
      <p:sp>
        <p:nvSpPr>
          <p:cNvPr id="10" name="TextBox 9"/>
          <p:cNvSpPr txBox="1"/>
          <p:nvPr/>
        </p:nvSpPr>
        <p:spPr>
          <a:xfrm>
            <a:off x="1187624" y="4005064"/>
            <a:ext cx="1800200" cy="369332"/>
          </a:xfrm>
          <a:prstGeom prst="rect">
            <a:avLst/>
          </a:prstGeom>
          <a:noFill/>
        </p:spPr>
        <p:txBody>
          <a:bodyPr wrap="square" rtlCol="0">
            <a:spAutoFit/>
          </a:bodyPr>
          <a:lstStyle/>
          <a:p>
            <a:r>
              <a:rPr lang="en-US" dirty="0" smtClean="0"/>
              <a:t>mon frère</a:t>
            </a:r>
            <a:endParaRPr lang="en-GB" dirty="0"/>
          </a:p>
        </p:txBody>
      </p:sp>
      <p:sp>
        <p:nvSpPr>
          <p:cNvPr id="11" name="TextBox 10"/>
          <p:cNvSpPr txBox="1"/>
          <p:nvPr/>
        </p:nvSpPr>
        <p:spPr>
          <a:xfrm>
            <a:off x="5508104" y="1700808"/>
            <a:ext cx="1800200" cy="369332"/>
          </a:xfrm>
          <a:prstGeom prst="rect">
            <a:avLst/>
          </a:prstGeom>
          <a:noFill/>
        </p:spPr>
        <p:txBody>
          <a:bodyPr wrap="square" rtlCol="0">
            <a:spAutoFit/>
          </a:bodyPr>
          <a:lstStyle/>
          <a:p>
            <a:r>
              <a:rPr lang="en-US" dirty="0" smtClean="0"/>
              <a:t>ma grand-mère</a:t>
            </a:r>
            <a:endParaRPr lang="en-GB" dirty="0"/>
          </a:p>
        </p:txBody>
      </p:sp>
      <p:sp>
        <p:nvSpPr>
          <p:cNvPr id="12" name="TextBox 11"/>
          <p:cNvSpPr txBox="1"/>
          <p:nvPr/>
        </p:nvSpPr>
        <p:spPr>
          <a:xfrm>
            <a:off x="827584" y="5661248"/>
            <a:ext cx="1944216" cy="369332"/>
          </a:xfrm>
          <a:prstGeom prst="rect">
            <a:avLst/>
          </a:prstGeom>
          <a:noFill/>
        </p:spPr>
        <p:txBody>
          <a:bodyPr wrap="square" rtlCol="0">
            <a:spAutoFit/>
          </a:bodyPr>
          <a:lstStyle/>
          <a:p>
            <a:r>
              <a:rPr lang="en-US" dirty="0" smtClean="0"/>
              <a:t>mon cousin</a:t>
            </a:r>
            <a:endParaRPr lang="en-GB" dirty="0"/>
          </a:p>
        </p:txBody>
      </p:sp>
      <p:sp>
        <p:nvSpPr>
          <p:cNvPr id="13" name="TextBox 12"/>
          <p:cNvSpPr txBox="1"/>
          <p:nvPr/>
        </p:nvSpPr>
        <p:spPr>
          <a:xfrm>
            <a:off x="6444208" y="4221088"/>
            <a:ext cx="1800200" cy="646331"/>
          </a:xfrm>
          <a:prstGeom prst="rect">
            <a:avLst/>
          </a:prstGeom>
          <a:noFill/>
        </p:spPr>
        <p:txBody>
          <a:bodyPr wrap="square" rtlCol="0">
            <a:spAutoFit/>
          </a:bodyPr>
          <a:lstStyle/>
          <a:p>
            <a:r>
              <a:rPr lang="en-US" dirty="0" smtClean="0"/>
              <a:t>mon demi-frère	</a:t>
            </a:r>
            <a:endParaRPr lang="en-GB" dirty="0"/>
          </a:p>
        </p:txBody>
      </p:sp>
      <p:sp>
        <p:nvSpPr>
          <p:cNvPr id="14" name="TextBox 13"/>
          <p:cNvSpPr txBox="1"/>
          <p:nvPr/>
        </p:nvSpPr>
        <p:spPr>
          <a:xfrm>
            <a:off x="1259632" y="1628800"/>
            <a:ext cx="1584176" cy="369332"/>
          </a:xfrm>
          <a:prstGeom prst="rect">
            <a:avLst/>
          </a:prstGeom>
          <a:noFill/>
        </p:spPr>
        <p:txBody>
          <a:bodyPr wrap="square" rtlCol="0">
            <a:spAutoFit/>
          </a:bodyPr>
          <a:lstStyle/>
          <a:p>
            <a:r>
              <a:rPr lang="en-US" dirty="0" smtClean="0"/>
              <a:t>ma tante</a:t>
            </a:r>
            <a:endParaRPr lang="en-GB" dirty="0"/>
          </a:p>
        </p:txBody>
      </p:sp>
      <p:sp>
        <p:nvSpPr>
          <p:cNvPr id="15" name="TextBox 14"/>
          <p:cNvSpPr txBox="1"/>
          <p:nvPr/>
        </p:nvSpPr>
        <p:spPr>
          <a:xfrm>
            <a:off x="3491880" y="4797152"/>
            <a:ext cx="1512168" cy="369332"/>
          </a:xfrm>
          <a:prstGeom prst="rect">
            <a:avLst/>
          </a:prstGeom>
          <a:noFill/>
        </p:spPr>
        <p:txBody>
          <a:bodyPr wrap="square" rtlCol="0">
            <a:spAutoFit/>
          </a:bodyPr>
          <a:lstStyle/>
          <a:p>
            <a:r>
              <a:rPr lang="en-US" dirty="0" smtClean="0"/>
              <a:t>ma sœur</a:t>
            </a:r>
            <a:endParaRPr lang="en-GB"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err="1" smtClean="0"/>
              <a:t>Très</a:t>
            </a:r>
            <a:r>
              <a:rPr lang="en-GB" dirty="0" smtClean="0"/>
              <a:t> bien!</a:t>
            </a:r>
            <a:endParaRPr lang="en-GB" dirty="0"/>
          </a:p>
        </p:txBody>
      </p:sp>
      <p:sp>
        <p:nvSpPr>
          <p:cNvPr id="3" name="Subtitle 2"/>
          <p:cNvSpPr>
            <a:spLocks noGrp="1"/>
          </p:cNvSpPr>
          <p:nvPr>
            <p:ph type="subTitle" idx="1"/>
          </p:nvPr>
        </p:nvSpPr>
        <p:spPr/>
        <p:txBody>
          <a:bodyPr>
            <a:normAutofit fontScale="70000" lnSpcReduction="20000"/>
          </a:bodyPr>
          <a:lstStyle/>
          <a:p>
            <a:r>
              <a:rPr lang="en-GB" dirty="0" smtClean="0"/>
              <a:t>Now do you think you can sing the song that you heard at the start of the lesson? </a:t>
            </a:r>
          </a:p>
          <a:p>
            <a:endParaRPr lang="en-GB" dirty="0" smtClean="0"/>
          </a:p>
          <a:p>
            <a:r>
              <a:rPr lang="en-GB" dirty="0" smtClean="0"/>
              <a:t>If this doesn’t describe your family then you can just pretend like I have to do because I don’ t have a sister! </a:t>
            </a:r>
            <a:endParaRPr lang="en-GB"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69</TotalTime>
  <Words>427</Words>
  <Application>Microsoft Office PowerPoint</Application>
  <PresentationFormat>On-screen Show (4:3)</PresentationFormat>
  <Paragraphs>71</Paragraphs>
  <Slides>11</Slides>
  <Notes>7</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Office Theme</vt:lpstr>
      <vt:lpstr> ma famille avec  Belle et la Bête  </vt:lpstr>
      <vt:lpstr>So who was who in the film?</vt:lpstr>
      <vt:lpstr>What family members do you think are missing from the film? </vt:lpstr>
      <vt:lpstr>Here are some ideas...</vt:lpstr>
      <vt:lpstr>Now we are ready to learn some French! </vt:lpstr>
      <vt:lpstr>Slide 6</vt:lpstr>
      <vt:lpstr>WELL DONE!</vt:lpstr>
      <vt:lpstr>Slide 8</vt:lpstr>
      <vt:lpstr>Très bien!</vt:lpstr>
      <vt:lpstr>Slide 10</vt:lpstr>
      <vt:lpstr>Slide 11</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ma famille avec la Belle et la Bête</dc:title>
  <dc:creator>HEATHER</dc:creator>
  <cp:lastModifiedBy>HEATHER</cp:lastModifiedBy>
  <cp:revision>7</cp:revision>
  <dcterms:created xsi:type="dcterms:W3CDTF">2011-02-03T13:10:42Z</dcterms:created>
  <dcterms:modified xsi:type="dcterms:W3CDTF">2011-02-03T14:19:55Z</dcterms:modified>
</cp:coreProperties>
</file>